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  <p:sldMasterId id="2147483756" r:id="rId2"/>
    <p:sldMasterId id="2147483759" r:id="rId3"/>
    <p:sldMasterId id="2147483762" r:id="rId4"/>
    <p:sldMasterId id="2147483765" r:id="rId5"/>
  </p:sldMasterIdLst>
  <p:notesMasterIdLst>
    <p:notesMasterId r:id="rId7"/>
  </p:notesMasterIdLst>
  <p:sldIdLst>
    <p:sldId id="256" r:id="rId6"/>
  </p:sldIdLst>
  <p:sldSz cx="11341100" cy="7019925"/>
  <p:notesSz cx="6858000" cy="9144000"/>
  <p:embeddedFontLst>
    <p:embeddedFont>
      <p:font typeface="Arrus Blk OSF BT" panose="02090805060506020404" pitchFamily="18" charset="0"/>
      <p:regular r:id="rId8"/>
      <p:italic r:id="rId9"/>
    </p:embeddedFont>
    <p:embeddedFont>
      <p:font typeface="Franklin Gothic Demi" panose="020B070302010202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572" userDrawn="1">
          <p15:clr>
            <a:srgbClr val="A4A3A4"/>
          </p15:clr>
        </p15:guide>
        <p15:guide id="3" orient="horz" pos="2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C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DDE"/>
    <a:srgbClr val="16BDD8"/>
    <a:srgbClr val="61B3E1"/>
    <a:srgbClr val="FFCCFF"/>
    <a:srgbClr val="FF00FF"/>
    <a:srgbClr val="0E3B7C"/>
    <a:srgbClr val="E6E6E6"/>
    <a:srgbClr val="994619"/>
    <a:srgbClr val="FBD978"/>
    <a:srgbClr val="98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660"/>
  </p:normalViewPr>
  <p:slideViewPr>
    <p:cSldViewPr>
      <p:cViewPr varScale="1">
        <p:scale>
          <a:sx n="74" d="100"/>
          <a:sy n="74" d="100"/>
        </p:scale>
        <p:origin x="1138" y="48"/>
      </p:cViewPr>
      <p:guideLst>
        <p:guide orient="horz" pos="2211"/>
        <p:guide pos="3572"/>
        <p:guide orient="horz" pos="2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A614-7AC4-4997-A27D-8230312E1E83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1143000"/>
            <a:ext cx="4984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8004B-CC9D-436E-8A75-DE937E298A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7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638" y="1148863"/>
            <a:ext cx="8505825" cy="2443974"/>
          </a:xfrm>
        </p:spPr>
        <p:txBody>
          <a:bodyPr anchor="b"/>
          <a:lstStyle>
            <a:lvl1pPr algn="ctr">
              <a:defRPr sz="558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638" y="3687086"/>
            <a:ext cx="8505825" cy="1694856"/>
          </a:xfrm>
        </p:spPr>
        <p:txBody>
          <a:bodyPr/>
          <a:lstStyle>
            <a:lvl1pPr marL="0" indent="0" algn="ctr">
              <a:buNone/>
              <a:defRPr sz="2232"/>
            </a:lvl1pPr>
            <a:lvl2pPr marL="425287" indent="0" algn="ctr">
              <a:buNone/>
              <a:defRPr sz="1860"/>
            </a:lvl2pPr>
            <a:lvl3pPr marL="850575" indent="0" algn="ctr">
              <a:buNone/>
              <a:defRPr sz="1674"/>
            </a:lvl3pPr>
            <a:lvl4pPr marL="1275862" indent="0" algn="ctr">
              <a:buNone/>
              <a:defRPr sz="1488"/>
            </a:lvl4pPr>
            <a:lvl5pPr marL="1701150" indent="0" algn="ctr">
              <a:buNone/>
              <a:defRPr sz="1488"/>
            </a:lvl5pPr>
            <a:lvl6pPr marL="2126437" indent="0" algn="ctr">
              <a:buNone/>
              <a:defRPr sz="1488"/>
            </a:lvl6pPr>
            <a:lvl7pPr marL="2551725" indent="0" algn="ctr">
              <a:buNone/>
              <a:defRPr sz="1488"/>
            </a:lvl7pPr>
            <a:lvl8pPr marL="2977012" indent="0" algn="ctr">
              <a:buNone/>
              <a:defRPr sz="1488"/>
            </a:lvl8pPr>
            <a:lvl9pPr marL="3402300" indent="0" algn="ctr">
              <a:buNone/>
              <a:defRPr sz="1488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730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07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15975" y="373746"/>
            <a:ext cx="2445425" cy="59490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701" y="373746"/>
            <a:ext cx="7194510" cy="59490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19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638" y="1148863"/>
            <a:ext cx="8505825" cy="2443974"/>
          </a:xfrm>
        </p:spPr>
        <p:txBody>
          <a:bodyPr anchor="ctr" anchorCtr="0">
            <a:noAutofit/>
          </a:bodyPr>
          <a:lstStyle>
            <a:lvl1pPr algn="ctr">
              <a:defRPr sz="4448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638" y="3687086"/>
            <a:ext cx="8505825" cy="1694856"/>
          </a:xfrm>
        </p:spPr>
        <p:txBody>
          <a:bodyPr>
            <a:noAutofit/>
          </a:bodyPr>
          <a:lstStyle>
            <a:lvl1pPr marL="0" indent="0" algn="ctr">
              <a:buNone/>
              <a:defRPr sz="2594" b="1">
                <a:solidFill>
                  <a:srgbClr val="7030A0"/>
                </a:solidFill>
              </a:defRPr>
            </a:lvl1pPr>
            <a:lvl2pPr marL="425294" indent="0" algn="ctr">
              <a:buNone/>
              <a:defRPr sz="1861"/>
            </a:lvl2pPr>
            <a:lvl3pPr marL="850587" indent="0" algn="ctr">
              <a:buNone/>
              <a:defRPr sz="1674"/>
            </a:lvl3pPr>
            <a:lvl4pPr marL="1275881" indent="0" algn="ctr">
              <a:buNone/>
              <a:defRPr sz="1488"/>
            </a:lvl4pPr>
            <a:lvl5pPr marL="1701175" indent="0" algn="ctr">
              <a:buNone/>
              <a:defRPr sz="1488"/>
            </a:lvl5pPr>
            <a:lvl6pPr marL="2126468" indent="0" algn="ctr">
              <a:buNone/>
              <a:defRPr sz="1488"/>
            </a:lvl6pPr>
            <a:lvl7pPr marL="2551762" indent="0" algn="ctr">
              <a:buNone/>
              <a:defRPr sz="1488"/>
            </a:lvl7pPr>
            <a:lvl8pPr marL="2977056" indent="0" algn="ctr">
              <a:buNone/>
              <a:defRPr sz="1488"/>
            </a:lvl8pPr>
            <a:lvl9pPr marL="3402350" indent="0" algn="ctr">
              <a:buNone/>
              <a:defRPr sz="1488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700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6740" y="6506431"/>
            <a:ext cx="3827621" cy="3737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9652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1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638" y="1148863"/>
            <a:ext cx="8505825" cy="2443974"/>
          </a:xfrm>
        </p:spPr>
        <p:txBody>
          <a:bodyPr anchor="ctr" anchorCtr="0">
            <a:noAutofit/>
          </a:bodyPr>
          <a:lstStyle>
            <a:lvl1pPr algn="ctr">
              <a:defRPr sz="4448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638" y="3687086"/>
            <a:ext cx="8505825" cy="1694856"/>
          </a:xfrm>
        </p:spPr>
        <p:txBody>
          <a:bodyPr>
            <a:noAutofit/>
          </a:bodyPr>
          <a:lstStyle>
            <a:lvl1pPr marL="0" indent="0" algn="ctr">
              <a:buNone/>
              <a:defRPr sz="2594" b="1">
                <a:solidFill>
                  <a:srgbClr val="7030A0"/>
                </a:solidFill>
              </a:defRPr>
            </a:lvl1pPr>
            <a:lvl2pPr marL="425294" indent="0" algn="ctr">
              <a:buNone/>
              <a:defRPr sz="1861"/>
            </a:lvl2pPr>
            <a:lvl3pPr marL="850587" indent="0" algn="ctr">
              <a:buNone/>
              <a:defRPr sz="1674"/>
            </a:lvl3pPr>
            <a:lvl4pPr marL="1275881" indent="0" algn="ctr">
              <a:buNone/>
              <a:defRPr sz="1488"/>
            </a:lvl4pPr>
            <a:lvl5pPr marL="1701175" indent="0" algn="ctr">
              <a:buNone/>
              <a:defRPr sz="1488"/>
            </a:lvl5pPr>
            <a:lvl6pPr marL="2126468" indent="0" algn="ctr">
              <a:buNone/>
              <a:defRPr sz="1488"/>
            </a:lvl6pPr>
            <a:lvl7pPr marL="2551762" indent="0" algn="ctr">
              <a:buNone/>
              <a:defRPr sz="1488"/>
            </a:lvl7pPr>
            <a:lvl8pPr marL="2977056" indent="0" algn="ctr">
              <a:buNone/>
              <a:defRPr sz="1488"/>
            </a:lvl8pPr>
            <a:lvl9pPr marL="3402350" indent="0" algn="ctr">
              <a:buNone/>
              <a:defRPr sz="1488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700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6740" y="6506431"/>
            <a:ext cx="3827621" cy="3737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9652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3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638" y="1148863"/>
            <a:ext cx="8505825" cy="2443974"/>
          </a:xfrm>
        </p:spPr>
        <p:txBody>
          <a:bodyPr anchor="ctr" anchorCtr="0">
            <a:noAutofit/>
          </a:bodyPr>
          <a:lstStyle>
            <a:lvl1pPr algn="ctr">
              <a:defRPr sz="4448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638" y="3687086"/>
            <a:ext cx="8505825" cy="1694856"/>
          </a:xfrm>
        </p:spPr>
        <p:txBody>
          <a:bodyPr>
            <a:noAutofit/>
          </a:bodyPr>
          <a:lstStyle>
            <a:lvl1pPr marL="0" indent="0" algn="ctr">
              <a:buNone/>
              <a:defRPr sz="2594" b="1">
                <a:solidFill>
                  <a:srgbClr val="7030A0"/>
                </a:solidFill>
              </a:defRPr>
            </a:lvl1pPr>
            <a:lvl2pPr marL="425294" indent="0" algn="ctr">
              <a:buNone/>
              <a:defRPr sz="1861"/>
            </a:lvl2pPr>
            <a:lvl3pPr marL="850587" indent="0" algn="ctr">
              <a:buNone/>
              <a:defRPr sz="1674"/>
            </a:lvl3pPr>
            <a:lvl4pPr marL="1275881" indent="0" algn="ctr">
              <a:buNone/>
              <a:defRPr sz="1488"/>
            </a:lvl4pPr>
            <a:lvl5pPr marL="1701175" indent="0" algn="ctr">
              <a:buNone/>
              <a:defRPr sz="1488"/>
            </a:lvl5pPr>
            <a:lvl6pPr marL="2126468" indent="0" algn="ctr">
              <a:buNone/>
              <a:defRPr sz="1488"/>
            </a:lvl6pPr>
            <a:lvl7pPr marL="2551762" indent="0" algn="ctr">
              <a:buNone/>
              <a:defRPr sz="1488"/>
            </a:lvl7pPr>
            <a:lvl8pPr marL="2977056" indent="0" algn="ctr">
              <a:buNone/>
              <a:defRPr sz="1488"/>
            </a:lvl8pPr>
            <a:lvl9pPr marL="3402350" indent="0" algn="ctr">
              <a:buNone/>
              <a:defRPr sz="1488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700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6740" y="6506431"/>
            <a:ext cx="3827621" cy="3737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9652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8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638" y="1148863"/>
            <a:ext cx="8505825" cy="2443974"/>
          </a:xfrm>
        </p:spPr>
        <p:txBody>
          <a:bodyPr anchor="ctr" anchorCtr="0">
            <a:noAutofit/>
          </a:bodyPr>
          <a:lstStyle>
            <a:lvl1pPr algn="ctr">
              <a:defRPr sz="4448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638" y="3687086"/>
            <a:ext cx="8505825" cy="1694856"/>
          </a:xfrm>
        </p:spPr>
        <p:txBody>
          <a:bodyPr>
            <a:noAutofit/>
          </a:bodyPr>
          <a:lstStyle>
            <a:lvl1pPr marL="0" indent="0" algn="ctr">
              <a:buNone/>
              <a:defRPr sz="2594" b="1">
                <a:solidFill>
                  <a:srgbClr val="7030A0"/>
                </a:solidFill>
              </a:defRPr>
            </a:lvl1pPr>
            <a:lvl2pPr marL="425294" indent="0" algn="ctr">
              <a:buNone/>
              <a:defRPr sz="1861"/>
            </a:lvl2pPr>
            <a:lvl3pPr marL="850587" indent="0" algn="ctr">
              <a:buNone/>
              <a:defRPr sz="1674"/>
            </a:lvl3pPr>
            <a:lvl4pPr marL="1275881" indent="0" algn="ctr">
              <a:buNone/>
              <a:defRPr sz="1488"/>
            </a:lvl4pPr>
            <a:lvl5pPr marL="1701175" indent="0" algn="ctr">
              <a:buNone/>
              <a:defRPr sz="1488"/>
            </a:lvl5pPr>
            <a:lvl6pPr marL="2126468" indent="0" algn="ctr">
              <a:buNone/>
              <a:defRPr sz="1488"/>
            </a:lvl6pPr>
            <a:lvl7pPr marL="2551762" indent="0" algn="ctr">
              <a:buNone/>
              <a:defRPr sz="1488"/>
            </a:lvl7pPr>
            <a:lvl8pPr marL="2977056" indent="0" algn="ctr">
              <a:buNone/>
              <a:defRPr sz="1488"/>
            </a:lvl8pPr>
            <a:lvl9pPr marL="3402350" indent="0" algn="ctr">
              <a:buNone/>
              <a:defRPr sz="1488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700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56740" y="6506431"/>
            <a:ext cx="3827621" cy="373746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9652" y="6506431"/>
            <a:ext cx="2551748" cy="373746"/>
          </a:xfrm>
          <a:prstGeom prst="rect">
            <a:avLst/>
          </a:prstGeom>
        </p:spPr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0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>
          <p15:clr>
            <a:srgbClr val="FBAE40"/>
          </p15:clr>
        </p15:guide>
        <p15:guide id="2" pos="38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287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94" y="1750107"/>
            <a:ext cx="9781699" cy="2920093"/>
          </a:xfrm>
        </p:spPr>
        <p:txBody>
          <a:bodyPr anchor="b"/>
          <a:lstStyle>
            <a:lvl1pPr>
              <a:defRPr sz="558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794" y="4697826"/>
            <a:ext cx="9781699" cy="1535608"/>
          </a:xfrm>
        </p:spPr>
        <p:txBody>
          <a:bodyPr/>
          <a:lstStyle>
            <a:lvl1pPr marL="0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1pPr>
            <a:lvl2pPr marL="42528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2pPr>
            <a:lvl3pPr marL="850575" indent="0">
              <a:buNone/>
              <a:defRPr sz="1674">
                <a:solidFill>
                  <a:schemeClr val="tx1">
                    <a:tint val="75000"/>
                  </a:schemeClr>
                </a:solidFill>
              </a:defRPr>
            </a:lvl3pPr>
            <a:lvl4pPr marL="127586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4pPr>
            <a:lvl5pPr marL="170115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5pPr>
            <a:lvl6pPr marL="212643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6pPr>
            <a:lvl7pPr marL="255172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7pPr>
            <a:lvl8pPr marL="2977012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8pPr>
            <a:lvl9pPr marL="340230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61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700" y="1868730"/>
            <a:ext cx="4819968" cy="445407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1432" y="1868730"/>
            <a:ext cx="4819968" cy="445407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78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78" y="373747"/>
            <a:ext cx="9781699" cy="13568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178" y="1720857"/>
            <a:ext cx="4797816" cy="843365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25287" indent="0">
              <a:buNone/>
              <a:defRPr sz="1860" b="1"/>
            </a:lvl2pPr>
            <a:lvl3pPr marL="850575" indent="0">
              <a:buNone/>
              <a:defRPr sz="1674" b="1"/>
            </a:lvl3pPr>
            <a:lvl4pPr marL="1275862" indent="0">
              <a:buNone/>
              <a:defRPr sz="1488" b="1"/>
            </a:lvl4pPr>
            <a:lvl5pPr marL="1701150" indent="0">
              <a:buNone/>
              <a:defRPr sz="1488" b="1"/>
            </a:lvl5pPr>
            <a:lvl6pPr marL="2126437" indent="0">
              <a:buNone/>
              <a:defRPr sz="1488" b="1"/>
            </a:lvl6pPr>
            <a:lvl7pPr marL="2551725" indent="0">
              <a:buNone/>
              <a:defRPr sz="1488" b="1"/>
            </a:lvl7pPr>
            <a:lvl8pPr marL="2977012" indent="0">
              <a:buNone/>
              <a:defRPr sz="1488" b="1"/>
            </a:lvl8pPr>
            <a:lvl9pPr marL="3402300" indent="0">
              <a:buNone/>
              <a:defRPr sz="148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178" y="2564223"/>
            <a:ext cx="4797816" cy="37715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41432" y="1720857"/>
            <a:ext cx="4821445" cy="843365"/>
          </a:xfrm>
        </p:spPr>
        <p:txBody>
          <a:bodyPr anchor="b"/>
          <a:lstStyle>
            <a:lvl1pPr marL="0" indent="0">
              <a:buNone/>
              <a:defRPr sz="2232" b="1"/>
            </a:lvl1pPr>
            <a:lvl2pPr marL="425287" indent="0">
              <a:buNone/>
              <a:defRPr sz="1860" b="1"/>
            </a:lvl2pPr>
            <a:lvl3pPr marL="850575" indent="0">
              <a:buNone/>
              <a:defRPr sz="1674" b="1"/>
            </a:lvl3pPr>
            <a:lvl4pPr marL="1275862" indent="0">
              <a:buNone/>
              <a:defRPr sz="1488" b="1"/>
            </a:lvl4pPr>
            <a:lvl5pPr marL="1701150" indent="0">
              <a:buNone/>
              <a:defRPr sz="1488" b="1"/>
            </a:lvl5pPr>
            <a:lvl6pPr marL="2126437" indent="0">
              <a:buNone/>
              <a:defRPr sz="1488" b="1"/>
            </a:lvl6pPr>
            <a:lvl7pPr marL="2551725" indent="0">
              <a:buNone/>
              <a:defRPr sz="1488" b="1"/>
            </a:lvl7pPr>
            <a:lvl8pPr marL="2977012" indent="0">
              <a:buNone/>
              <a:defRPr sz="1488" b="1"/>
            </a:lvl8pPr>
            <a:lvl9pPr marL="3402300" indent="0">
              <a:buNone/>
              <a:defRPr sz="1488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41432" y="2564223"/>
            <a:ext cx="4821445" cy="37715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039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097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027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5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78" y="467995"/>
            <a:ext cx="3657800" cy="1637983"/>
          </a:xfrm>
        </p:spPr>
        <p:txBody>
          <a:bodyPr anchor="b"/>
          <a:lstStyle>
            <a:lvl1pPr>
              <a:defRPr sz="297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445" y="1010740"/>
            <a:ext cx="5741432" cy="4988697"/>
          </a:xfrm>
        </p:spPr>
        <p:txBody>
          <a:bodyPr/>
          <a:lstStyle>
            <a:lvl1pPr>
              <a:defRPr sz="2977"/>
            </a:lvl1pPr>
            <a:lvl2pPr>
              <a:defRPr sz="2605"/>
            </a:lvl2pPr>
            <a:lvl3pPr>
              <a:defRPr sz="2232"/>
            </a:lvl3pPr>
            <a:lvl4pPr>
              <a:defRPr sz="1860"/>
            </a:lvl4pPr>
            <a:lvl5pPr>
              <a:defRPr sz="1860"/>
            </a:lvl5pPr>
            <a:lvl6pPr>
              <a:defRPr sz="1860"/>
            </a:lvl6pPr>
            <a:lvl7pPr>
              <a:defRPr sz="1860"/>
            </a:lvl7pPr>
            <a:lvl8pPr>
              <a:defRPr sz="1860"/>
            </a:lvl8pPr>
            <a:lvl9pPr>
              <a:defRPr sz="186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178" y="2105977"/>
            <a:ext cx="3657800" cy="3901584"/>
          </a:xfrm>
        </p:spPr>
        <p:txBody>
          <a:bodyPr/>
          <a:lstStyle>
            <a:lvl1pPr marL="0" indent="0">
              <a:buNone/>
              <a:defRPr sz="1488"/>
            </a:lvl1pPr>
            <a:lvl2pPr marL="425287" indent="0">
              <a:buNone/>
              <a:defRPr sz="1302"/>
            </a:lvl2pPr>
            <a:lvl3pPr marL="850575" indent="0">
              <a:buNone/>
              <a:defRPr sz="1116"/>
            </a:lvl3pPr>
            <a:lvl4pPr marL="1275862" indent="0">
              <a:buNone/>
              <a:defRPr sz="930"/>
            </a:lvl4pPr>
            <a:lvl5pPr marL="1701150" indent="0">
              <a:buNone/>
              <a:defRPr sz="930"/>
            </a:lvl5pPr>
            <a:lvl6pPr marL="2126437" indent="0">
              <a:buNone/>
              <a:defRPr sz="930"/>
            </a:lvl6pPr>
            <a:lvl7pPr marL="2551725" indent="0">
              <a:buNone/>
              <a:defRPr sz="930"/>
            </a:lvl7pPr>
            <a:lvl8pPr marL="2977012" indent="0">
              <a:buNone/>
              <a:defRPr sz="930"/>
            </a:lvl8pPr>
            <a:lvl9pPr marL="3402300" indent="0">
              <a:buNone/>
              <a:defRPr sz="93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91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78" y="467995"/>
            <a:ext cx="3657800" cy="1637983"/>
          </a:xfrm>
        </p:spPr>
        <p:txBody>
          <a:bodyPr anchor="b"/>
          <a:lstStyle>
            <a:lvl1pPr>
              <a:defRPr sz="297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1445" y="1010740"/>
            <a:ext cx="5741432" cy="4988697"/>
          </a:xfrm>
        </p:spPr>
        <p:txBody>
          <a:bodyPr anchor="t"/>
          <a:lstStyle>
            <a:lvl1pPr marL="0" indent="0">
              <a:buNone/>
              <a:defRPr sz="2977"/>
            </a:lvl1pPr>
            <a:lvl2pPr marL="425287" indent="0">
              <a:buNone/>
              <a:defRPr sz="2605"/>
            </a:lvl2pPr>
            <a:lvl3pPr marL="850575" indent="0">
              <a:buNone/>
              <a:defRPr sz="2232"/>
            </a:lvl3pPr>
            <a:lvl4pPr marL="1275862" indent="0">
              <a:buNone/>
              <a:defRPr sz="1860"/>
            </a:lvl4pPr>
            <a:lvl5pPr marL="1701150" indent="0">
              <a:buNone/>
              <a:defRPr sz="1860"/>
            </a:lvl5pPr>
            <a:lvl6pPr marL="2126437" indent="0">
              <a:buNone/>
              <a:defRPr sz="1860"/>
            </a:lvl6pPr>
            <a:lvl7pPr marL="2551725" indent="0">
              <a:buNone/>
              <a:defRPr sz="1860"/>
            </a:lvl7pPr>
            <a:lvl8pPr marL="2977012" indent="0">
              <a:buNone/>
              <a:defRPr sz="1860"/>
            </a:lvl8pPr>
            <a:lvl9pPr marL="3402300" indent="0">
              <a:buNone/>
              <a:defRPr sz="186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178" y="2105977"/>
            <a:ext cx="3657800" cy="3901584"/>
          </a:xfrm>
        </p:spPr>
        <p:txBody>
          <a:bodyPr/>
          <a:lstStyle>
            <a:lvl1pPr marL="0" indent="0">
              <a:buNone/>
              <a:defRPr sz="1488"/>
            </a:lvl1pPr>
            <a:lvl2pPr marL="425287" indent="0">
              <a:buNone/>
              <a:defRPr sz="1302"/>
            </a:lvl2pPr>
            <a:lvl3pPr marL="850575" indent="0">
              <a:buNone/>
              <a:defRPr sz="1116"/>
            </a:lvl3pPr>
            <a:lvl4pPr marL="1275862" indent="0">
              <a:buNone/>
              <a:defRPr sz="930"/>
            </a:lvl4pPr>
            <a:lvl5pPr marL="1701150" indent="0">
              <a:buNone/>
              <a:defRPr sz="930"/>
            </a:lvl5pPr>
            <a:lvl6pPr marL="2126437" indent="0">
              <a:buNone/>
              <a:defRPr sz="930"/>
            </a:lvl6pPr>
            <a:lvl7pPr marL="2551725" indent="0">
              <a:buNone/>
              <a:defRPr sz="930"/>
            </a:lvl7pPr>
            <a:lvl8pPr marL="2977012" indent="0">
              <a:buNone/>
              <a:defRPr sz="930"/>
            </a:lvl8pPr>
            <a:lvl9pPr marL="3402300" indent="0">
              <a:buNone/>
              <a:defRPr sz="93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78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6BDD8"/>
            </a:gs>
            <a:gs pos="86000">
              <a:srgbClr val="0070C0"/>
            </a:gs>
            <a:gs pos="40000">
              <a:srgbClr val="61B3E1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701" y="373747"/>
            <a:ext cx="978169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701" y="1868730"/>
            <a:ext cx="978169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700" y="6506431"/>
            <a:ext cx="2551748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5F6F-4BF3-4D13-837B-ACD34D341AD9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6740" y="6506431"/>
            <a:ext cx="382762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652" y="6506431"/>
            <a:ext cx="2551748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B7D3-9804-4115-8F5B-C2F71D3192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850575" rtl="0" eaLnBrk="1" latinLnBrk="0" hangingPunct="1">
        <a:lnSpc>
          <a:spcPct val="90000"/>
        </a:lnSpc>
        <a:spcBef>
          <a:spcPct val="0"/>
        </a:spcBef>
        <a:buNone/>
        <a:defRPr sz="4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644" indent="-212644" algn="l" defTabSz="850575" rtl="0" eaLnBrk="1" latinLnBrk="0" hangingPunct="1">
        <a:lnSpc>
          <a:spcPct val="90000"/>
        </a:lnSpc>
        <a:spcBef>
          <a:spcPts val="930"/>
        </a:spcBef>
        <a:buFont typeface="Arial" panose="020B0604020202020204" pitchFamily="34" charset="0"/>
        <a:buChar char="•"/>
        <a:defRPr sz="2605" kern="1200">
          <a:solidFill>
            <a:schemeClr val="tx1"/>
          </a:solidFill>
          <a:latin typeface="+mn-lt"/>
          <a:ea typeface="+mn-ea"/>
          <a:cs typeface="+mn-cs"/>
        </a:defRPr>
      </a:lvl1pPr>
      <a:lvl2pPr marL="637931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063219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88506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913793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339081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764368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3189656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614943" indent="-212644" algn="l" defTabSz="850575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87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575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862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1150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437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725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7012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2300" algn="l" defTabSz="850575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A8041D5-DFE6-4FCE-800D-758D4A8A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0" b="38479"/>
          <a:stretch>
            <a:fillRect/>
          </a:stretch>
        </p:blipFill>
        <p:spPr>
          <a:xfrm rot="5400000" flipV="1">
            <a:off x="9978919" y="25246"/>
            <a:ext cx="1421492" cy="1388947"/>
          </a:xfrm>
          <a:custGeom>
            <a:avLst/>
            <a:gdLst>
              <a:gd name="connsiteX0" fmla="*/ 0 w 1421492"/>
              <a:gd name="connsiteY0" fmla="*/ 0 h 1498990"/>
              <a:gd name="connsiteX1" fmla="*/ 0 w 1421492"/>
              <a:gd name="connsiteY1" fmla="*/ 1498990 h 1498990"/>
              <a:gd name="connsiteX2" fmla="*/ 1421492 w 1421492"/>
              <a:gd name="connsiteY2" fmla="*/ 1498990 h 1498990"/>
              <a:gd name="connsiteX3" fmla="*/ 1421492 w 1421492"/>
              <a:gd name="connsiteY3" fmla="*/ 0 h 14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92" h="1498990">
                <a:moveTo>
                  <a:pt x="0" y="0"/>
                </a:moveTo>
                <a:lnTo>
                  <a:pt x="0" y="1498990"/>
                </a:lnTo>
                <a:lnTo>
                  <a:pt x="1421492" y="1498990"/>
                </a:lnTo>
                <a:lnTo>
                  <a:pt x="1421492" y="0"/>
                </a:lnTo>
                <a:close/>
              </a:path>
            </a:pathLst>
          </a:cu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15464D-BF02-B9FA-720C-3113DA0E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73"/>
          <a:stretch>
            <a:fillRect/>
          </a:stretch>
        </p:blipFill>
        <p:spPr>
          <a:xfrm rot="16200000">
            <a:off x="7502300" y="5056300"/>
            <a:ext cx="1235437" cy="2691816"/>
          </a:xfrm>
          <a:custGeom>
            <a:avLst/>
            <a:gdLst>
              <a:gd name="connsiteX0" fmla="*/ 1235437 w 1235437"/>
              <a:gd name="connsiteY0" fmla="*/ 0 h 2905081"/>
              <a:gd name="connsiteX1" fmla="*/ 1235437 w 1235437"/>
              <a:gd name="connsiteY1" fmla="*/ 2905081 h 2905081"/>
              <a:gd name="connsiteX2" fmla="*/ 0 w 1235437"/>
              <a:gd name="connsiteY2" fmla="*/ 2905081 h 2905081"/>
              <a:gd name="connsiteX3" fmla="*/ 1 w 1235437"/>
              <a:gd name="connsiteY3" fmla="*/ 0 h 2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37" h="2905081">
                <a:moveTo>
                  <a:pt x="1235437" y="0"/>
                </a:moveTo>
                <a:lnTo>
                  <a:pt x="1235437" y="2905081"/>
                </a:lnTo>
                <a:lnTo>
                  <a:pt x="0" y="290508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05D2BA-9372-C344-657D-4F2A22D19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99"/>
          <a:stretch/>
        </p:blipFill>
        <p:spPr>
          <a:xfrm>
            <a:off x="0" y="1375004"/>
            <a:ext cx="2646760" cy="5535648"/>
          </a:xfrm>
          <a:custGeom>
            <a:avLst/>
            <a:gdLst>
              <a:gd name="connsiteX0" fmla="*/ 0 w 3229516"/>
              <a:gd name="connsiteY0" fmla="*/ 0 h 5535648"/>
              <a:gd name="connsiteX1" fmla="*/ 3229516 w 3229516"/>
              <a:gd name="connsiteY1" fmla="*/ 0 h 5535648"/>
              <a:gd name="connsiteX2" fmla="*/ 3229516 w 3229516"/>
              <a:gd name="connsiteY2" fmla="*/ 5535648 h 5535648"/>
              <a:gd name="connsiteX3" fmla="*/ 0 w 3229516"/>
              <a:gd name="connsiteY3" fmla="*/ 5535648 h 55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516" h="5535648">
                <a:moveTo>
                  <a:pt x="0" y="0"/>
                </a:moveTo>
                <a:lnTo>
                  <a:pt x="3229516" y="0"/>
                </a:lnTo>
                <a:lnTo>
                  <a:pt x="3229516" y="5535648"/>
                </a:lnTo>
                <a:lnTo>
                  <a:pt x="0" y="5535648"/>
                </a:lnTo>
                <a:close/>
              </a:path>
            </a:pathLst>
          </a:cu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CEBEEF7-DEFE-1EA3-120F-33F69808DEAA}"/>
              </a:ext>
            </a:extLst>
          </p:cNvPr>
          <p:cNvSpPr/>
          <p:nvPr/>
        </p:nvSpPr>
        <p:spPr>
          <a:xfrm>
            <a:off x="272851" y="304802"/>
            <a:ext cx="10760817" cy="6420464"/>
          </a:xfrm>
          <a:custGeom>
            <a:avLst/>
            <a:gdLst>
              <a:gd name="connsiteX0" fmla="*/ 0 w 11592000"/>
              <a:gd name="connsiteY0" fmla="*/ 0 h 6420464"/>
              <a:gd name="connsiteX1" fmla="*/ 11592000 w 11592000"/>
              <a:gd name="connsiteY1" fmla="*/ 0 h 6420464"/>
              <a:gd name="connsiteX2" fmla="*/ 11592000 w 11592000"/>
              <a:gd name="connsiteY2" fmla="*/ 6420464 h 6420464"/>
              <a:gd name="connsiteX3" fmla="*/ 0 w 11592000"/>
              <a:gd name="connsiteY3" fmla="*/ 6420464 h 6420464"/>
              <a:gd name="connsiteX4" fmla="*/ 0 w 11592000"/>
              <a:gd name="connsiteY4" fmla="*/ 0 h 6420464"/>
              <a:gd name="connsiteX0" fmla="*/ 21368 w 11613368"/>
              <a:gd name="connsiteY0" fmla="*/ 0 h 6420464"/>
              <a:gd name="connsiteX1" fmla="*/ 11613368 w 11613368"/>
              <a:gd name="connsiteY1" fmla="*/ 0 h 6420464"/>
              <a:gd name="connsiteX2" fmla="*/ 11613368 w 11613368"/>
              <a:gd name="connsiteY2" fmla="*/ 6420464 h 6420464"/>
              <a:gd name="connsiteX3" fmla="*/ 21368 w 11613368"/>
              <a:gd name="connsiteY3" fmla="*/ 6420464 h 6420464"/>
              <a:gd name="connsiteX4" fmla="*/ 0 w 11613368"/>
              <a:gd name="connsiteY4" fmla="*/ 904066 h 6420464"/>
              <a:gd name="connsiteX5" fmla="*/ 21368 w 11613368"/>
              <a:gd name="connsiteY5" fmla="*/ 0 h 64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3368" h="6420464">
                <a:moveTo>
                  <a:pt x="21368" y="0"/>
                </a:moveTo>
                <a:lnTo>
                  <a:pt x="11613368" y="0"/>
                </a:lnTo>
                <a:lnTo>
                  <a:pt x="11613368" y="6420464"/>
                </a:lnTo>
                <a:lnTo>
                  <a:pt x="21368" y="6420464"/>
                </a:lnTo>
                <a:cubicBezTo>
                  <a:pt x="14245" y="4581665"/>
                  <a:pt x="7123" y="2742865"/>
                  <a:pt x="0" y="904066"/>
                </a:cubicBezTo>
                <a:lnTo>
                  <a:pt x="21368" y="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7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265" y="373748"/>
            <a:ext cx="1033304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55" y="1868730"/>
            <a:ext cx="10148855" cy="46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5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850587" rtl="0" eaLnBrk="1" latinLnBrk="0" hangingPunct="1">
        <a:lnSpc>
          <a:spcPct val="90000"/>
        </a:lnSpc>
        <a:spcBef>
          <a:spcPct val="0"/>
        </a:spcBef>
        <a:buNone/>
        <a:defRPr sz="3521" kern="1200">
          <a:ln w="15875">
            <a:solidFill>
              <a:schemeClr val="bg1"/>
            </a:solidFill>
          </a:ln>
          <a:solidFill>
            <a:srgbClr val="0070C0"/>
          </a:solidFill>
          <a:effectLst>
            <a:glow rad="63500">
              <a:srgbClr val="00B0F0"/>
            </a:glow>
          </a:effectLst>
          <a:latin typeface="Arrus Blk OSF BT" panose="02090805060506020404" pitchFamily="18" charset="0"/>
          <a:ea typeface="+mj-ea"/>
          <a:cs typeface="+mj-cs"/>
        </a:defRPr>
      </a:lvl1pPr>
    </p:titleStyle>
    <p:bodyStyle>
      <a:lvl1pPr marL="414816" indent="-414816" algn="l" defTabSz="850587" rtl="0" eaLnBrk="1" latinLnBrk="0" hangingPunct="1">
        <a:lnSpc>
          <a:spcPts val="3033"/>
        </a:lnSpc>
        <a:spcBef>
          <a:spcPts val="741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µ"/>
        <a:defRPr sz="2605" b="0" kern="1200">
          <a:solidFill>
            <a:srgbClr val="002060"/>
          </a:solidFill>
          <a:latin typeface="Franklin Gothic Demi" panose="020B0703020102020204" pitchFamily="34" charset="0"/>
          <a:ea typeface="+mn-ea"/>
          <a:cs typeface="+mn-cs"/>
        </a:defRPr>
      </a:lvl1pPr>
      <a:lvl2pPr marL="637941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063235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3pPr>
      <a:lvl4pPr marL="1488528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913822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33911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764409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3189703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61499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94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587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881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1175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468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762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7056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235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>
          <p15:clr>
            <a:srgbClr val="F26B43"/>
          </p15:clr>
        </p15:guide>
        <p15:guide id="2" pos="38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A8041D5-DFE6-4FCE-800D-758D4A8A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0" b="38479"/>
          <a:stretch>
            <a:fillRect/>
          </a:stretch>
        </p:blipFill>
        <p:spPr>
          <a:xfrm rot="5400000" flipV="1">
            <a:off x="9978919" y="25246"/>
            <a:ext cx="1421492" cy="1388947"/>
          </a:xfrm>
          <a:custGeom>
            <a:avLst/>
            <a:gdLst>
              <a:gd name="connsiteX0" fmla="*/ 0 w 1421492"/>
              <a:gd name="connsiteY0" fmla="*/ 0 h 1498990"/>
              <a:gd name="connsiteX1" fmla="*/ 0 w 1421492"/>
              <a:gd name="connsiteY1" fmla="*/ 1498990 h 1498990"/>
              <a:gd name="connsiteX2" fmla="*/ 1421492 w 1421492"/>
              <a:gd name="connsiteY2" fmla="*/ 1498990 h 1498990"/>
              <a:gd name="connsiteX3" fmla="*/ 1421492 w 1421492"/>
              <a:gd name="connsiteY3" fmla="*/ 0 h 14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92" h="1498990">
                <a:moveTo>
                  <a:pt x="0" y="0"/>
                </a:moveTo>
                <a:lnTo>
                  <a:pt x="0" y="1498990"/>
                </a:lnTo>
                <a:lnTo>
                  <a:pt x="1421492" y="1498990"/>
                </a:lnTo>
                <a:lnTo>
                  <a:pt x="1421492" y="0"/>
                </a:lnTo>
                <a:close/>
              </a:path>
            </a:pathLst>
          </a:cu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15464D-BF02-B9FA-720C-3113DA0E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73"/>
          <a:stretch>
            <a:fillRect/>
          </a:stretch>
        </p:blipFill>
        <p:spPr>
          <a:xfrm rot="16200000">
            <a:off x="7502300" y="5056300"/>
            <a:ext cx="1235437" cy="2691816"/>
          </a:xfrm>
          <a:custGeom>
            <a:avLst/>
            <a:gdLst>
              <a:gd name="connsiteX0" fmla="*/ 1235437 w 1235437"/>
              <a:gd name="connsiteY0" fmla="*/ 0 h 2905081"/>
              <a:gd name="connsiteX1" fmla="*/ 1235437 w 1235437"/>
              <a:gd name="connsiteY1" fmla="*/ 2905081 h 2905081"/>
              <a:gd name="connsiteX2" fmla="*/ 0 w 1235437"/>
              <a:gd name="connsiteY2" fmla="*/ 2905081 h 2905081"/>
              <a:gd name="connsiteX3" fmla="*/ 1 w 1235437"/>
              <a:gd name="connsiteY3" fmla="*/ 0 h 2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37" h="2905081">
                <a:moveTo>
                  <a:pt x="1235437" y="0"/>
                </a:moveTo>
                <a:lnTo>
                  <a:pt x="1235437" y="2905081"/>
                </a:lnTo>
                <a:lnTo>
                  <a:pt x="0" y="290508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05D2BA-9372-C344-657D-4F2A22D19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99"/>
          <a:stretch/>
        </p:blipFill>
        <p:spPr>
          <a:xfrm>
            <a:off x="0" y="1375004"/>
            <a:ext cx="2646760" cy="5535648"/>
          </a:xfrm>
          <a:custGeom>
            <a:avLst/>
            <a:gdLst>
              <a:gd name="connsiteX0" fmla="*/ 0 w 3229516"/>
              <a:gd name="connsiteY0" fmla="*/ 0 h 5535648"/>
              <a:gd name="connsiteX1" fmla="*/ 3229516 w 3229516"/>
              <a:gd name="connsiteY1" fmla="*/ 0 h 5535648"/>
              <a:gd name="connsiteX2" fmla="*/ 3229516 w 3229516"/>
              <a:gd name="connsiteY2" fmla="*/ 5535648 h 5535648"/>
              <a:gd name="connsiteX3" fmla="*/ 0 w 3229516"/>
              <a:gd name="connsiteY3" fmla="*/ 5535648 h 55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516" h="5535648">
                <a:moveTo>
                  <a:pt x="0" y="0"/>
                </a:moveTo>
                <a:lnTo>
                  <a:pt x="3229516" y="0"/>
                </a:lnTo>
                <a:lnTo>
                  <a:pt x="3229516" y="5535648"/>
                </a:lnTo>
                <a:lnTo>
                  <a:pt x="0" y="5535648"/>
                </a:lnTo>
                <a:close/>
              </a:path>
            </a:pathLst>
          </a:cu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CEBEEF7-DEFE-1EA3-120F-33F69808DEAA}"/>
              </a:ext>
            </a:extLst>
          </p:cNvPr>
          <p:cNvSpPr/>
          <p:nvPr/>
        </p:nvSpPr>
        <p:spPr>
          <a:xfrm>
            <a:off x="272851" y="304802"/>
            <a:ext cx="10760817" cy="6420464"/>
          </a:xfrm>
          <a:custGeom>
            <a:avLst/>
            <a:gdLst>
              <a:gd name="connsiteX0" fmla="*/ 0 w 11592000"/>
              <a:gd name="connsiteY0" fmla="*/ 0 h 6420464"/>
              <a:gd name="connsiteX1" fmla="*/ 11592000 w 11592000"/>
              <a:gd name="connsiteY1" fmla="*/ 0 h 6420464"/>
              <a:gd name="connsiteX2" fmla="*/ 11592000 w 11592000"/>
              <a:gd name="connsiteY2" fmla="*/ 6420464 h 6420464"/>
              <a:gd name="connsiteX3" fmla="*/ 0 w 11592000"/>
              <a:gd name="connsiteY3" fmla="*/ 6420464 h 6420464"/>
              <a:gd name="connsiteX4" fmla="*/ 0 w 11592000"/>
              <a:gd name="connsiteY4" fmla="*/ 0 h 6420464"/>
              <a:gd name="connsiteX0" fmla="*/ 21368 w 11613368"/>
              <a:gd name="connsiteY0" fmla="*/ 0 h 6420464"/>
              <a:gd name="connsiteX1" fmla="*/ 11613368 w 11613368"/>
              <a:gd name="connsiteY1" fmla="*/ 0 h 6420464"/>
              <a:gd name="connsiteX2" fmla="*/ 11613368 w 11613368"/>
              <a:gd name="connsiteY2" fmla="*/ 6420464 h 6420464"/>
              <a:gd name="connsiteX3" fmla="*/ 21368 w 11613368"/>
              <a:gd name="connsiteY3" fmla="*/ 6420464 h 6420464"/>
              <a:gd name="connsiteX4" fmla="*/ 0 w 11613368"/>
              <a:gd name="connsiteY4" fmla="*/ 904066 h 6420464"/>
              <a:gd name="connsiteX5" fmla="*/ 21368 w 11613368"/>
              <a:gd name="connsiteY5" fmla="*/ 0 h 64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3368" h="6420464">
                <a:moveTo>
                  <a:pt x="21368" y="0"/>
                </a:moveTo>
                <a:lnTo>
                  <a:pt x="11613368" y="0"/>
                </a:lnTo>
                <a:lnTo>
                  <a:pt x="11613368" y="6420464"/>
                </a:lnTo>
                <a:lnTo>
                  <a:pt x="21368" y="6420464"/>
                </a:lnTo>
                <a:cubicBezTo>
                  <a:pt x="14245" y="4581665"/>
                  <a:pt x="7123" y="2742865"/>
                  <a:pt x="0" y="904066"/>
                </a:cubicBezTo>
                <a:lnTo>
                  <a:pt x="21368" y="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7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265" y="373748"/>
            <a:ext cx="1033304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55" y="1868730"/>
            <a:ext cx="10148855" cy="46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2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850587" rtl="0" eaLnBrk="1" latinLnBrk="0" hangingPunct="1">
        <a:lnSpc>
          <a:spcPct val="90000"/>
        </a:lnSpc>
        <a:spcBef>
          <a:spcPct val="0"/>
        </a:spcBef>
        <a:buNone/>
        <a:defRPr sz="3521" kern="1200">
          <a:ln w="15875">
            <a:solidFill>
              <a:schemeClr val="bg1"/>
            </a:solidFill>
          </a:ln>
          <a:solidFill>
            <a:srgbClr val="0070C0"/>
          </a:solidFill>
          <a:effectLst>
            <a:glow rad="63500">
              <a:srgbClr val="00B0F0"/>
            </a:glow>
          </a:effectLst>
          <a:latin typeface="Arrus Blk OSF BT" panose="02090805060506020404" pitchFamily="18" charset="0"/>
          <a:ea typeface="+mj-ea"/>
          <a:cs typeface="+mj-cs"/>
        </a:defRPr>
      </a:lvl1pPr>
    </p:titleStyle>
    <p:bodyStyle>
      <a:lvl1pPr marL="414816" indent="-414816" algn="l" defTabSz="850587" rtl="0" eaLnBrk="1" latinLnBrk="0" hangingPunct="1">
        <a:lnSpc>
          <a:spcPts val="3033"/>
        </a:lnSpc>
        <a:spcBef>
          <a:spcPts val="741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µ"/>
        <a:defRPr sz="2605" b="0" kern="1200">
          <a:solidFill>
            <a:srgbClr val="002060"/>
          </a:solidFill>
          <a:latin typeface="Franklin Gothic Demi" panose="020B0703020102020204" pitchFamily="34" charset="0"/>
          <a:ea typeface="+mn-ea"/>
          <a:cs typeface="+mn-cs"/>
        </a:defRPr>
      </a:lvl1pPr>
      <a:lvl2pPr marL="637941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063235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3pPr>
      <a:lvl4pPr marL="1488528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913822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33911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764409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3189703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61499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94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587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881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1175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468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762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7056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235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>
          <p15:clr>
            <a:srgbClr val="F26B43"/>
          </p15:clr>
        </p15:guide>
        <p15:guide id="2" pos="385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A8041D5-DFE6-4FCE-800D-758D4A8A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0" b="38479"/>
          <a:stretch>
            <a:fillRect/>
          </a:stretch>
        </p:blipFill>
        <p:spPr>
          <a:xfrm rot="5400000" flipV="1">
            <a:off x="9978919" y="25246"/>
            <a:ext cx="1421492" cy="1388947"/>
          </a:xfrm>
          <a:custGeom>
            <a:avLst/>
            <a:gdLst>
              <a:gd name="connsiteX0" fmla="*/ 0 w 1421492"/>
              <a:gd name="connsiteY0" fmla="*/ 0 h 1498990"/>
              <a:gd name="connsiteX1" fmla="*/ 0 w 1421492"/>
              <a:gd name="connsiteY1" fmla="*/ 1498990 h 1498990"/>
              <a:gd name="connsiteX2" fmla="*/ 1421492 w 1421492"/>
              <a:gd name="connsiteY2" fmla="*/ 1498990 h 1498990"/>
              <a:gd name="connsiteX3" fmla="*/ 1421492 w 1421492"/>
              <a:gd name="connsiteY3" fmla="*/ 0 h 14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92" h="1498990">
                <a:moveTo>
                  <a:pt x="0" y="0"/>
                </a:moveTo>
                <a:lnTo>
                  <a:pt x="0" y="1498990"/>
                </a:lnTo>
                <a:lnTo>
                  <a:pt x="1421492" y="1498990"/>
                </a:lnTo>
                <a:lnTo>
                  <a:pt x="1421492" y="0"/>
                </a:lnTo>
                <a:close/>
              </a:path>
            </a:pathLst>
          </a:cu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15464D-BF02-B9FA-720C-3113DA0E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73"/>
          <a:stretch>
            <a:fillRect/>
          </a:stretch>
        </p:blipFill>
        <p:spPr>
          <a:xfrm rot="16200000">
            <a:off x="7502300" y="5056300"/>
            <a:ext cx="1235437" cy="2691816"/>
          </a:xfrm>
          <a:custGeom>
            <a:avLst/>
            <a:gdLst>
              <a:gd name="connsiteX0" fmla="*/ 1235437 w 1235437"/>
              <a:gd name="connsiteY0" fmla="*/ 0 h 2905081"/>
              <a:gd name="connsiteX1" fmla="*/ 1235437 w 1235437"/>
              <a:gd name="connsiteY1" fmla="*/ 2905081 h 2905081"/>
              <a:gd name="connsiteX2" fmla="*/ 0 w 1235437"/>
              <a:gd name="connsiteY2" fmla="*/ 2905081 h 2905081"/>
              <a:gd name="connsiteX3" fmla="*/ 1 w 1235437"/>
              <a:gd name="connsiteY3" fmla="*/ 0 h 2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37" h="2905081">
                <a:moveTo>
                  <a:pt x="1235437" y="0"/>
                </a:moveTo>
                <a:lnTo>
                  <a:pt x="1235437" y="2905081"/>
                </a:lnTo>
                <a:lnTo>
                  <a:pt x="0" y="290508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05D2BA-9372-C344-657D-4F2A22D19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99"/>
          <a:stretch/>
        </p:blipFill>
        <p:spPr>
          <a:xfrm>
            <a:off x="0" y="1375004"/>
            <a:ext cx="2646760" cy="5535648"/>
          </a:xfrm>
          <a:custGeom>
            <a:avLst/>
            <a:gdLst>
              <a:gd name="connsiteX0" fmla="*/ 0 w 3229516"/>
              <a:gd name="connsiteY0" fmla="*/ 0 h 5535648"/>
              <a:gd name="connsiteX1" fmla="*/ 3229516 w 3229516"/>
              <a:gd name="connsiteY1" fmla="*/ 0 h 5535648"/>
              <a:gd name="connsiteX2" fmla="*/ 3229516 w 3229516"/>
              <a:gd name="connsiteY2" fmla="*/ 5535648 h 5535648"/>
              <a:gd name="connsiteX3" fmla="*/ 0 w 3229516"/>
              <a:gd name="connsiteY3" fmla="*/ 5535648 h 55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516" h="5535648">
                <a:moveTo>
                  <a:pt x="0" y="0"/>
                </a:moveTo>
                <a:lnTo>
                  <a:pt x="3229516" y="0"/>
                </a:lnTo>
                <a:lnTo>
                  <a:pt x="3229516" y="5535648"/>
                </a:lnTo>
                <a:lnTo>
                  <a:pt x="0" y="5535648"/>
                </a:lnTo>
                <a:close/>
              </a:path>
            </a:pathLst>
          </a:cu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CEBEEF7-DEFE-1EA3-120F-33F69808DEAA}"/>
              </a:ext>
            </a:extLst>
          </p:cNvPr>
          <p:cNvSpPr/>
          <p:nvPr/>
        </p:nvSpPr>
        <p:spPr>
          <a:xfrm>
            <a:off x="272851" y="304802"/>
            <a:ext cx="10760817" cy="6420464"/>
          </a:xfrm>
          <a:custGeom>
            <a:avLst/>
            <a:gdLst>
              <a:gd name="connsiteX0" fmla="*/ 0 w 11592000"/>
              <a:gd name="connsiteY0" fmla="*/ 0 h 6420464"/>
              <a:gd name="connsiteX1" fmla="*/ 11592000 w 11592000"/>
              <a:gd name="connsiteY1" fmla="*/ 0 h 6420464"/>
              <a:gd name="connsiteX2" fmla="*/ 11592000 w 11592000"/>
              <a:gd name="connsiteY2" fmla="*/ 6420464 h 6420464"/>
              <a:gd name="connsiteX3" fmla="*/ 0 w 11592000"/>
              <a:gd name="connsiteY3" fmla="*/ 6420464 h 6420464"/>
              <a:gd name="connsiteX4" fmla="*/ 0 w 11592000"/>
              <a:gd name="connsiteY4" fmla="*/ 0 h 6420464"/>
              <a:gd name="connsiteX0" fmla="*/ 21368 w 11613368"/>
              <a:gd name="connsiteY0" fmla="*/ 0 h 6420464"/>
              <a:gd name="connsiteX1" fmla="*/ 11613368 w 11613368"/>
              <a:gd name="connsiteY1" fmla="*/ 0 h 6420464"/>
              <a:gd name="connsiteX2" fmla="*/ 11613368 w 11613368"/>
              <a:gd name="connsiteY2" fmla="*/ 6420464 h 6420464"/>
              <a:gd name="connsiteX3" fmla="*/ 21368 w 11613368"/>
              <a:gd name="connsiteY3" fmla="*/ 6420464 h 6420464"/>
              <a:gd name="connsiteX4" fmla="*/ 0 w 11613368"/>
              <a:gd name="connsiteY4" fmla="*/ 904066 h 6420464"/>
              <a:gd name="connsiteX5" fmla="*/ 21368 w 11613368"/>
              <a:gd name="connsiteY5" fmla="*/ 0 h 64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3368" h="6420464">
                <a:moveTo>
                  <a:pt x="21368" y="0"/>
                </a:moveTo>
                <a:lnTo>
                  <a:pt x="11613368" y="0"/>
                </a:lnTo>
                <a:lnTo>
                  <a:pt x="11613368" y="6420464"/>
                </a:lnTo>
                <a:lnTo>
                  <a:pt x="21368" y="6420464"/>
                </a:lnTo>
                <a:cubicBezTo>
                  <a:pt x="14245" y="4581665"/>
                  <a:pt x="7123" y="2742865"/>
                  <a:pt x="0" y="904066"/>
                </a:cubicBezTo>
                <a:lnTo>
                  <a:pt x="21368" y="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7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265" y="373748"/>
            <a:ext cx="1033304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55" y="1868730"/>
            <a:ext cx="10148855" cy="46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850587" rtl="0" eaLnBrk="1" latinLnBrk="0" hangingPunct="1">
        <a:lnSpc>
          <a:spcPct val="90000"/>
        </a:lnSpc>
        <a:spcBef>
          <a:spcPct val="0"/>
        </a:spcBef>
        <a:buNone/>
        <a:defRPr sz="3521" kern="1200">
          <a:ln w="15875">
            <a:solidFill>
              <a:schemeClr val="bg1"/>
            </a:solidFill>
          </a:ln>
          <a:solidFill>
            <a:srgbClr val="0070C0"/>
          </a:solidFill>
          <a:effectLst>
            <a:glow rad="63500">
              <a:srgbClr val="00B0F0"/>
            </a:glow>
          </a:effectLst>
          <a:latin typeface="Arrus Blk OSF BT" panose="02090805060506020404" pitchFamily="18" charset="0"/>
          <a:ea typeface="+mj-ea"/>
          <a:cs typeface="+mj-cs"/>
        </a:defRPr>
      </a:lvl1pPr>
    </p:titleStyle>
    <p:bodyStyle>
      <a:lvl1pPr marL="414816" indent="-414816" algn="l" defTabSz="850587" rtl="0" eaLnBrk="1" latinLnBrk="0" hangingPunct="1">
        <a:lnSpc>
          <a:spcPts val="3033"/>
        </a:lnSpc>
        <a:spcBef>
          <a:spcPts val="741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µ"/>
        <a:defRPr sz="2605" b="0" kern="1200">
          <a:solidFill>
            <a:srgbClr val="002060"/>
          </a:solidFill>
          <a:latin typeface="Franklin Gothic Demi" panose="020B0703020102020204" pitchFamily="34" charset="0"/>
          <a:ea typeface="+mn-ea"/>
          <a:cs typeface="+mn-cs"/>
        </a:defRPr>
      </a:lvl1pPr>
      <a:lvl2pPr marL="637941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063235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3pPr>
      <a:lvl4pPr marL="1488528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913822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33911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764409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3189703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61499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94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587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881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1175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468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762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7056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235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>
          <p15:clr>
            <a:srgbClr val="F26B43"/>
          </p15:clr>
        </p15:guide>
        <p15:guide id="2" pos="385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A8041D5-DFE6-4FCE-800D-758D4A8A7A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0" b="38479"/>
          <a:stretch>
            <a:fillRect/>
          </a:stretch>
        </p:blipFill>
        <p:spPr>
          <a:xfrm rot="5400000" flipV="1">
            <a:off x="9978919" y="25246"/>
            <a:ext cx="1421492" cy="1388947"/>
          </a:xfrm>
          <a:custGeom>
            <a:avLst/>
            <a:gdLst>
              <a:gd name="connsiteX0" fmla="*/ 0 w 1421492"/>
              <a:gd name="connsiteY0" fmla="*/ 0 h 1498990"/>
              <a:gd name="connsiteX1" fmla="*/ 0 w 1421492"/>
              <a:gd name="connsiteY1" fmla="*/ 1498990 h 1498990"/>
              <a:gd name="connsiteX2" fmla="*/ 1421492 w 1421492"/>
              <a:gd name="connsiteY2" fmla="*/ 1498990 h 1498990"/>
              <a:gd name="connsiteX3" fmla="*/ 1421492 w 1421492"/>
              <a:gd name="connsiteY3" fmla="*/ 0 h 1498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492" h="1498990">
                <a:moveTo>
                  <a:pt x="0" y="0"/>
                </a:moveTo>
                <a:lnTo>
                  <a:pt x="0" y="1498990"/>
                </a:lnTo>
                <a:lnTo>
                  <a:pt x="1421492" y="1498990"/>
                </a:lnTo>
                <a:lnTo>
                  <a:pt x="1421492" y="0"/>
                </a:lnTo>
                <a:close/>
              </a:path>
            </a:pathLst>
          </a:cu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715464D-BF02-B9FA-720C-3113DA0E20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73"/>
          <a:stretch>
            <a:fillRect/>
          </a:stretch>
        </p:blipFill>
        <p:spPr>
          <a:xfrm rot="16200000">
            <a:off x="7502300" y="5056300"/>
            <a:ext cx="1235437" cy="2691816"/>
          </a:xfrm>
          <a:custGeom>
            <a:avLst/>
            <a:gdLst>
              <a:gd name="connsiteX0" fmla="*/ 1235437 w 1235437"/>
              <a:gd name="connsiteY0" fmla="*/ 0 h 2905081"/>
              <a:gd name="connsiteX1" fmla="*/ 1235437 w 1235437"/>
              <a:gd name="connsiteY1" fmla="*/ 2905081 h 2905081"/>
              <a:gd name="connsiteX2" fmla="*/ 0 w 1235437"/>
              <a:gd name="connsiteY2" fmla="*/ 2905081 h 2905081"/>
              <a:gd name="connsiteX3" fmla="*/ 1 w 1235437"/>
              <a:gd name="connsiteY3" fmla="*/ 0 h 290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437" h="2905081">
                <a:moveTo>
                  <a:pt x="1235437" y="0"/>
                </a:moveTo>
                <a:lnTo>
                  <a:pt x="1235437" y="2905081"/>
                </a:lnTo>
                <a:lnTo>
                  <a:pt x="0" y="2905081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05D2BA-9372-C344-657D-4F2A22D19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99"/>
          <a:stretch/>
        </p:blipFill>
        <p:spPr>
          <a:xfrm>
            <a:off x="0" y="1375004"/>
            <a:ext cx="2646760" cy="5535648"/>
          </a:xfrm>
          <a:custGeom>
            <a:avLst/>
            <a:gdLst>
              <a:gd name="connsiteX0" fmla="*/ 0 w 3229516"/>
              <a:gd name="connsiteY0" fmla="*/ 0 h 5535648"/>
              <a:gd name="connsiteX1" fmla="*/ 3229516 w 3229516"/>
              <a:gd name="connsiteY1" fmla="*/ 0 h 5535648"/>
              <a:gd name="connsiteX2" fmla="*/ 3229516 w 3229516"/>
              <a:gd name="connsiteY2" fmla="*/ 5535648 h 5535648"/>
              <a:gd name="connsiteX3" fmla="*/ 0 w 3229516"/>
              <a:gd name="connsiteY3" fmla="*/ 5535648 h 55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9516" h="5535648">
                <a:moveTo>
                  <a:pt x="0" y="0"/>
                </a:moveTo>
                <a:lnTo>
                  <a:pt x="3229516" y="0"/>
                </a:lnTo>
                <a:lnTo>
                  <a:pt x="3229516" y="5535648"/>
                </a:lnTo>
                <a:lnTo>
                  <a:pt x="0" y="5535648"/>
                </a:lnTo>
                <a:close/>
              </a:path>
            </a:pathLst>
          </a:cu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CEBEEF7-DEFE-1EA3-120F-33F69808DEAA}"/>
              </a:ext>
            </a:extLst>
          </p:cNvPr>
          <p:cNvSpPr/>
          <p:nvPr/>
        </p:nvSpPr>
        <p:spPr>
          <a:xfrm>
            <a:off x="272851" y="304802"/>
            <a:ext cx="10760817" cy="6420464"/>
          </a:xfrm>
          <a:custGeom>
            <a:avLst/>
            <a:gdLst>
              <a:gd name="connsiteX0" fmla="*/ 0 w 11592000"/>
              <a:gd name="connsiteY0" fmla="*/ 0 h 6420464"/>
              <a:gd name="connsiteX1" fmla="*/ 11592000 w 11592000"/>
              <a:gd name="connsiteY1" fmla="*/ 0 h 6420464"/>
              <a:gd name="connsiteX2" fmla="*/ 11592000 w 11592000"/>
              <a:gd name="connsiteY2" fmla="*/ 6420464 h 6420464"/>
              <a:gd name="connsiteX3" fmla="*/ 0 w 11592000"/>
              <a:gd name="connsiteY3" fmla="*/ 6420464 h 6420464"/>
              <a:gd name="connsiteX4" fmla="*/ 0 w 11592000"/>
              <a:gd name="connsiteY4" fmla="*/ 0 h 6420464"/>
              <a:gd name="connsiteX0" fmla="*/ 21368 w 11613368"/>
              <a:gd name="connsiteY0" fmla="*/ 0 h 6420464"/>
              <a:gd name="connsiteX1" fmla="*/ 11613368 w 11613368"/>
              <a:gd name="connsiteY1" fmla="*/ 0 h 6420464"/>
              <a:gd name="connsiteX2" fmla="*/ 11613368 w 11613368"/>
              <a:gd name="connsiteY2" fmla="*/ 6420464 h 6420464"/>
              <a:gd name="connsiteX3" fmla="*/ 21368 w 11613368"/>
              <a:gd name="connsiteY3" fmla="*/ 6420464 h 6420464"/>
              <a:gd name="connsiteX4" fmla="*/ 0 w 11613368"/>
              <a:gd name="connsiteY4" fmla="*/ 904066 h 6420464"/>
              <a:gd name="connsiteX5" fmla="*/ 21368 w 11613368"/>
              <a:gd name="connsiteY5" fmla="*/ 0 h 64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3368" h="6420464">
                <a:moveTo>
                  <a:pt x="21368" y="0"/>
                </a:moveTo>
                <a:lnTo>
                  <a:pt x="11613368" y="0"/>
                </a:lnTo>
                <a:lnTo>
                  <a:pt x="11613368" y="6420464"/>
                </a:lnTo>
                <a:lnTo>
                  <a:pt x="21368" y="6420464"/>
                </a:lnTo>
                <a:cubicBezTo>
                  <a:pt x="14245" y="4581665"/>
                  <a:pt x="7123" y="2742865"/>
                  <a:pt x="0" y="904066"/>
                </a:cubicBezTo>
                <a:lnTo>
                  <a:pt x="21368" y="0"/>
                </a:lnTo>
                <a:close/>
              </a:path>
            </a:pathLst>
          </a:cu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7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265" y="373748"/>
            <a:ext cx="10333045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55" y="1868730"/>
            <a:ext cx="10148855" cy="466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7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8" presetClass="entr" presetSubtype="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850587" rtl="0" eaLnBrk="1" latinLnBrk="0" hangingPunct="1">
        <a:lnSpc>
          <a:spcPct val="90000"/>
        </a:lnSpc>
        <a:spcBef>
          <a:spcPct val="0"/>
        </a:spcBef>
        <a:buNone/>
        <a:defRPr sz="3521" kern="1200">
          <a:ln w="15875">
            <a:solidFill>
              <a:schemeClr val="bg1"/>
            </a:solidFill>
          </a:ln>
          <a:solidFill>
            <a:srgbClr val="0070C0"/>
          </a:solidFill>
          <a:effectLst>
            <a:glow rad="63500">
              <a:srgbClr val="00B0F0"/>
            </a:glow>
          </a:effectLst>
          <a:latin typeface="Arrus Blk OSF BT" panose="02090805060506020404" pitchFamily="18" charset="0"/>
          <a:ea typeface="+mj-ea"/>
          <a:cs typeface="+mj-cs"/>
        </a:defRPr>
      </a:lvl1pPr>
    </p:titleStyle>
    <p:bodyStyle>
      <a:lvl1pPr marL="414816" indent="-414816" algn="l" defTabSz="850587" rtl="0" eaLnBrk="1" latinLnBrk="0" hangingPunct="1">
        <a:lnSpc>
          <a:spcPts val="3033"/>
        </a:lnSpc>
        <a:spcBef>
          <a:spcPts val="741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µ"/>
        <a:defRPr sz="2605" b="0" kern="1200">
          <a:solidFill>
            <a:srgbClr val="002060"/>
          </a:solidFill>
          <a:latin typeface="Franklin Gothic Demi" panose="020B0703020102020204" pitchFamily="34" charset="0"/>
          <a:ea typeface="+mn-ea"/>
          <a:cs typeface="+mn-cs"/>
        </a:defRPr>
      </a:lvl1pPr>
      <a:lvl2pPr marL="637941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063235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861" kern="1200">
          <a:solidFill>
            <a:schemeClr val="tx1"/>
          </a:solidFill>
          <a:latin typeface="+mn-lt"/>
          <a:ea typeface="+mn-ea"/>
          <a:cs typeface="+mn-cs"/>
        </a:defRPr>
      </a:lvl3pPr>
      <a:lvl4pPr marL="1488528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913822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33911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764409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3189703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614996" indent="-212647" algn="l" defTabSz="850587" rtl="0" eaLnBrk="1" latinLnBrk="0" hangingPunct="1">
        <a:lnSpc>
          <a:spcPct val="90000"/>
        </a:lnSpc>
        <a:spcBef>
          <a:spcPts val="465"/>
        </a:spcBef>
        <a:buFont typeface="Arial" panose="020B06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1pPr>
      <a:lvl2pPr marL="425294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850587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1275881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1701175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2126468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6pPr>
      <a:lvl7pPr marL="2551762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7pPr>
      <a:lvl8pPr marL="2977056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8pPr>
      <a:lvl9pPr marL="3402350" algn="l" defTabSz="850587" rtl="0" eaLnBrk="1" latinLnBrk="0" hangingPunct="1">
        <a:defRPr sz="16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>
          <p15:clr>
            <a:srgbClr val="F26B43"/>
          </p15:clr>
        </p15:guide>
        <p15:guide id="2" pos="38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577D82D2-7579-28AD-1DF2-A19003F99A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53" y="1486059"/>
            <a:ext cx="5714927" cy="4042896"/>
          </a:xfrm>
          <a:prstGeom prst="rect">
            <a:avLst/>
          </a:prstGeom>
        </p:spPr>
      </p:pic>
      <p:pic>
        <p:nvPicPr>
          <p:cNvPr id="30" name="Immagine 29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0BBC388B-48E9-6EED-D1F0-38B9643A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41"/>
            <a:ext cx="11341100" cy="7020347"/>
          </a:xfrm>
          <a:prstGeom prst="rect">
            <a:avLst/>
          </a:prstGeom>
        </p:spPr>
      </p:pic>
      <p:pic>
        <p:nvPicPr>
          <p:cNvPr id="5" name="Immagine 4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E2F2FADE-FB6D-EF1B-DC0D-ED39EF042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41904"/>
          <a:stretch/>
        </p:blipFill>
        <p:spPr>
          <a:xfrm>
            <a:off x="1608880" y="-9641"/>
            <a:ext cx="5029397" cy="7020347"/>
          </a:xfrm>
          <a:prstGeom prst="rect">
            <a:avLst/>
          </a:prstGeom>
        </p:spPr>
      </p:pic>
      <p:pic>
        <p:nvPicPr>
          <p:cNvPr id="9" name="Immagine 8" descr="Immagine che contiene logo&#10;&#10;Descrizione generata automaticamente">
            <a:extLst>
              <a:ext uri="{FF2B5EF4-FFF2-40B4-BE49-F238E27FC236}">
                <a16:creationId xmlns:a16="http://schemas.microsoft.com/office/drawing/2014/main" id="{1442FC40-9620-E20B-417D-F88AFEC2C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96" y="5853418"/>
            <a:ext cx="5035636" cy="695754"/>
          </a:xfrm>
          <a:prstGeom prst="rect">
            <a:avLst/>
          </a:prstGeom>
        </p:spPr>
      </p:pic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36A927-8360-1176-15CA-B03FF3414BF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2" y="5499888"/>
            <a:ext cx="644773" cy="912639"/>
          </a:xfrm>
          <a:prstGeom prst="rect">
            <a:avLst/>
          </a:prstGeom>
        </p:spPr>
      </p:pic>
      <p:pic>
        <p:nvPicPr>
          <p:cNvPr id="11" name="Immagine 10" descr="Immagine che contiene testo, clipart, luce&#10;&#10;Descrizione generata automaticamente">
            <a:extLst>
              <a:ext uri="{FF2B5EF4-FFF2-40B4-BE49-F238E27FC236}">
                <a16:creationId xmlns:a16="http://schemas.microsoft.com/office/drawing/2014/main" id="{D95FED95-8069-F409-BF56-58CD3A3A7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84000"/>
                    </a14:imgEffect>
                    <a14:imgEffect>
                      <a14:brightnessContrast bright="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81" y="5439635"/>
            <a:ext cx="4063395" cy="1745646"/>
          </a:xfrm>
          <a:prstGeom prst="rect">
            <a:avLst/>
          </a:prstGeom>
        </p:spPr>
      </p:pic>
      <p:pic>
        <p:nvPicPr>
          <p:cNvPr id="13" name="Immagine 1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060BE11-5FA4-67C2-5054-F4B7F8B01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7" y="173048"/>
            <a:ext cx="1360309" cy="50605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75000"/>
              </a:prst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C3E6319-FE7F-F447-D93F-DE1F848B02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35" y="6486178"/>
            <a:ext cx="5029397" cy="2901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CA7DF2D-F328-1607-0C1C-6F18165D1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5" y="267341"/>
            <a:ext cx="1010871" cy="4988837"/>
          </a:xfrm>
          <a:prstGeom prst="rect">
            <a:avLst/>
          </a:prstGeom>
        </p:spPr>
      </p:pic>
      <p:pic>
        <p:nvPicPr>
          <p:cNvPr id="17" name="Immagine 16" descr="Immagine che contiene testo&#10;&#10;Descrizione generata automaticamente">
            <a:extLst>
              <a:ext uri="{FF2B5EF4-FFF2-40B4-BE49-F238E27FC236}">
                <a16:creationId xmlns:a16="http://schemas.microsoft.com/office/drawing/2014/main" id="{6DFCEFBB-775D-262A-AD42-B26B02C988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4" y="7256766"/>
            <a:ext cx="4595720" cy="748793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60000"/>
              </a:srgbClr>
            </a:outerShdw>
          </a:effectLst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31E3B4-6281-6A33-F17F-DEE7025C0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4" y="7870708"/>
            <a:ext cx="4595720" cy="748793"/>
          </a:xfrm>
          <a:prstGeom prst="rect">
            <a:avLst/>
          </a:prstGeom>
          <a:effectLst>
            <a:outerShdw blurRad="50800" dist="38100" dir="2700000" algn="tl" rotWithShape="0">
              <a:srgbClr val="0070C0">
                <a:alpha val="60000"/>
              </a:srgbClr>
            </a:outerShdw>
          </a:effectLst>
        </p:spPr>
      </p:pic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C67282-4E2B-4293-ADDB-BDF9C355C8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4" y="8495962"/>
            <a:ext cx="4595720" cy="748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3" name="Immagine 22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ECEA40-8090-24EC-F703-5F33E3A817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4" y="9108134"/>
            <a:ext cx="4595720" cy="748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5" name="Immagine 2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146947D-3CC4-EB51-55DF-EEDD4401C6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4" y="9733387"/>
            <a:ext cx="4595720" cy="1157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7" name="Immagine 26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9F2432-19E1-FC4B-A3B0-C354FDB266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74" y="10621139"/>
            <a:ext cx="4595720" cy="1157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9" name="Immagine 28" descr="Immagine che contiene testo&#10;&#10;Descrizione generata automaticamente">
            <a:extLst>
              <a:ext uri="{FF2B5EF4-FFF2-40B4-BE49-F238E27FC236}">
                <a16:creationId xmlns:a16="http://schemas.microsoft.com/office/drawing/2014/main" id="{F3D6F479-9365-B5AC-274A-6DCA5CAF306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8"/>
          <a:stretch/>
        </p:blipFill>
        <p:spPr>
          <a:xfrm>
            <a:off x="3632525" y="11288116"/>
            <a:ext cx="4595195" cy="633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31" name="Immagine 30" descr="Immagine che contiene testo&#10;&#10;Descrizione generata automaticamente">
            <a:extLst>
              <a:ext uri="{FF2B5EF4-FFF2-40B4-BE49-F238E27FC236}">
                <a16:creationId xmlns:a16="http://schemas.microsoft.com/office/drawing/2014/main" id="{524D0946-C9E9-4223-DD8D-9957A3B749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7"/>
          <a:stretch/>
        </p:blipFill>
        <p:spPr>
          <a:xfrm>
            <a:off x="3645174" y="11941047"/>
            <a:ext cx="4595720" cy="940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428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325">
        <p159:morph option="byObject"/>
      </p:transition>
    </mc:Choice>
    <mc:Fallback xmlns="">
      <p:transition spd="slow" advTm="33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9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79E-6 -4.67662E-6 L 0.22774 -0.8753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-437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79E-6 -1.63727E-6 L 0.20646 -0.934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4672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79E-6 4.54998E-6 L 0.20646 -1.0517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5260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-0.09498 L 0.18239 -1.1467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5260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79E-6 -2.40163E-6 L 0.20268 -1.2182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4" y="-609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79E-6 -1.93125E-6 L 0.20156 -1.348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-6741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062E-6 1.85436E-6 L 0.24832 -1.4414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6" y="-7207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2979E-6 1.70963E-6 L 0.25546 -1.3973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6" y="-6987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|3.3|3.2|3.2|4.8|4.8|3.1|3.8"/>
</p:tagLst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</vt:i4>
      </vt:variant>
    </vt:vector>
  </HeadingPairs>
  <TitlesOfParts>
    <vt:vector size="12" baseType="lpstr">
      <vt:lpstr>Arial</vt:lpstr>
      <vt:lpstr>Arrus Blk OSF BT</vt:lpstr>
      <vt:lpstr>Calibri</vt:lpstr>
      <vt:lpstr>Wingdings</vt:lpstr>
      <vt:lpstr>Calibri Light</vt:lpstr>
      <vt:lpstr>Franklin Gothic Demi</vt:lpstr>
      <vt:lpstr>Office 2013 - Tema 2022</vt:lpstr>
      <vt:lpstr>2_Tema di Office</vt:lpstr>
      <vt:lpstr>3_Tema di Office</vt:lpstr>
      <vt:lpstr>4_Tema di Office</vt:lpstr>
      <vt:lpstr>5_Tema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granata</dc:creator>
  <cp:lastModifiedBy>pasquale granata</cp:lastModifiedBy>
  <cp:revision>106</cp:revision>
  <dcterms:created xsi:type="dcterms:W3CDTF">2022-11-10T09:32:53Z</dcterms:created>
  <dcterms:modified xsi:type="dcterms:W3CDTF">2024-05-29T15:15:05Z</dcterms:modified>
</cp:coreProperties>
</file>